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898AC8-F872-405C-9FE1-90F2184E9ED9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18B190-3CE5-4027-BD46-102FD2DA3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Отряд «Скала</a:t>
            </a:r>
            <a:r>
              <a:rPr lang="ru-RU" sz="4800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Руководитель проекта: </a:t>
            </a:r>
            <a:r>
              <a:rPr lang="ru-RU" sz="1600" dirty="0" err="1" smtClean="0">
                <a:solidFill>
                  <a:srgbClr val="FF0000"/>
                </a:solidFill>
              </a:rPr>
              <a:t>Кимаева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smtClean="0">
                <a:solidFill>
                  <a:srgbClr val="FF0000"/>
                </a:solidFill>
              </a:rPr>
              <a:t>Людмила Анатольевна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9" y="2164508"/>
            <a:ext cx="7309364" cy="276095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dirty="0" smtClean="0"/>
              <a:t>Республика Татарстан</a:t>
            </a:r>
            <a:br>
              <a:rPr lang="ru-RU" sz="3200" dirty="0" smtClean="0"/>
            </a:br>
            <a:r>
              <a:rPr lang="ru-RU" sz="3200" dirty="0" err="1" smtClean="0"/>
              <a:t>Алькеевский</a:t>
            </a:r>
            <a:r>
              <a:rPr lang="ru-RU" sz="3200" dirty="0" smtClean="0"/>
              <a:t> район</a:t>
            </a:r>
            <a:br>
              <a:rPr lang="ru-RU" sz="3200" dirty="0" smtClean="0"/>
            </a:br>
            <a:r>
              <a:rPr lang="ru-RU" sz="3200" dirty="0" smtClean="0"/>
              <a:t>МБОУ «</a:t>
            </a:r>
            <a:r>
              <a:rPr lang="ru-RU" sz="3200" dirty="0" err="1" smtClean="0"/>
              <a:t>Борискинская</a:t>
            </a:r>
            <a:r>
              <a:rPr lang="ru-RU" sz="3200" dirty="0" smtClean="0"/>
              <a:t> СОШ»</a:t>
            </a:r>
            <a:endParaRPr lang="ru-RU" sz="3200" dirty="0"/>
          </a:p>
        </p:txBody>
      </p:sp>
      <p:pic>
        <p:nvPicPr>
          <p:cNvPr id="1026" name="Picture 2" descr="C:\Users\админ\Desktop\смс значо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343" y="116632"/>
            <a:ext cx="27336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98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6738"/>
            <a:ext cx="6445268" cy="490872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>
                <a:effectLst/>
              </a:rPr>
              <a:t>Участие в антиалкогольной акции «Здоровая пробежка»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/>
          </a:p>
        </p:txBody>
      </p:sp>
      <p:pic>
        <p:nvPicPr>
          <p:cNvPr id="1026" name="Picture 2" descr="C:\Users\админ\Desktop\смс значо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7"/>
            <a:ext cx="105734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дмин\Desktop\фото лыж.вол 16г\img_99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95536" y="1052736"/>
            <a:ext cx="2297631" cy="3445843"/>
          </a:xfrm>
          <a:prstGeom prst="rect">
            <a:avLst/>
          </a:prstGeom>
          <a:noFill/>
        </p:spPr>
      </p:pic>
      <p:pic>
        <p:nvPicPr>
          <p:cNvPr id="6" name="Picture 2" descr="C:\Users\Виктор\Desktop\ЗВЛ 1\ф.об.сор\DSC061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052736"/>
            <a:ext cx="3155780" cy="2366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C:\Users\Виктор\Desktop\ЗВЛ\кросс\P11204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005064"/>
            <a:ext cx="36480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E:\DCIM\1 сентября 2014\DSC0077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94"/>
          <a:stretch/>
        </p:blipFill>
        <p:spPr bwMode="auto">
          <a:xfrm>
            <a:off x="2887610" y="1361550"/>
            <a:ext cx="2786940" cy="242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DCIM\1 сентября 2014\DSC0078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40"/>
            <a:ext cx="3790218" cy="284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36229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</TotalTime>
  <Words>20</Words>
  <Application>Microsoft Office PowerPoint</Application>
  <PresentationFormat>Экран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Республика Татарстан Алькеевский район МБОУ «Борискинская СОШ»</vt:lpstr>
      <vt:lpstr>Участие в антиалкогольной акции «Здоровая пробежка»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Татарстан Алькеевский район МБОУ «Борискинская СОШ»</dc:title>
  <dc:creator>админ</dc:creator>
  <cp:lastModifiedBy>админ</cp:lastModifiedBy>
  <cp:revision>7</cp:revision>
  <dcterms:created xsi:type="dcterms:W3CDTF">2016-10-25T17:25:11Z</dcterms:created>
  <dcterms:modified xsi:type="dcterms:W3CDTF">2016-11-28T18:19:06Z</dcterms:modified>
</cp:coreProperties>
</file>